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Hammersmith One" panose="02010703030501060504" pitchFamily="2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old" panose="00000800000000000000" pitchFamily="2" charset="0"/>
      <p:regular r:id="rId30"/>
      <p:bold r:id="rId31"/>
    </p:embeddedFont>
    <p:embeddedFont>
      <p:font typeface="Poppins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56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10" Type="http://schemas.openxmlformats.org/officeDocument/2006/relationships/image" Target="../media/image5.sv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5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6978" y="2583738"/>
            <a:ext cx="7623541" cy="412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  <a:spcBef>
                <a:spcPct val="0"/>
              </a:spcBef>
            </a:pPr>
            <a:r>
              <a:rPr lang="en-US" sz="7857">
                <a:solidFill>
                  <a:srgbClr val="000000"/>
                </a:solidFill>
                <a:latin typeface="Hammersmith One"/>
              </a:rPr>
              <a:t>Speed Control of DC motor using PWM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23541" y="-289094"/>
            <a:ext cx="13368801" cy="108651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771" y="275420"/>
            <a:ext cx="1753858" cy="150656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26978" y="8677312"/>
            <a:ext cx="258350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737373"/>
                </a:solidFill>
                <a:latin typeface="Poppins Italics"/>
              </a:rPr>
              <a:t>Created by Group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8730" y="608330"/>
            <a:ext cx="10910649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Walchand College of Engineering, Sangli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6978" y="7311732"/>
            <a:ext cx="802704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Course: Microcontroller and Peripheral Interfacing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26978" y="6764057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6872" flipH="1" flipV="1">
            <a:off x="11161114" y="-2127341"/>
            <a:ext cx="9881325" cy="80308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2221833" y="9807699"/>
            <a:ext cx="4443665" cy="3344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1682" y="691314"/>
            <a:ext cx="1242625" cy="10370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4200" y="2272412"/>
            <a:ext cx="12831717" cy="664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9"/>
              </a:lnSpc>
            </a:pPr>
            <a:endParaRPr dirty="0"/>
          </a:p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 dirty="0">
                <a:solidFill>
                  <a:srgbClr val="737373"/>
                </a:solidFill>
                <a:latin typeface="Poppins"/>
              </a:rPr>
              <a:t>In a loop, vary the duty cycle of the PWM signal by changing the value </a:t>
            </a:r>
          </a:p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 dirty="0">
                <a:solidFill>
                  <a:srgbClr val="737373"/>
                </a:solidFill>
                <a:latin typeface="Poppins"/>
              </a:rPr>
              <a:t>Delay for a short period between each change in duty cycle to allow the motor to respond to the new PWM signal</a:t>
            </a:r>
          </a:p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 dirty="0">
                <a:solidFill>
                  <a:srgbClr val="737373"/>
                </a:solidFill>
                <a:latin typeface="Poppins"/>
              </a:rPr>
              <a:t>Repeat above steps until the desired motor speed is achieved</a:t>
            </a:r>
          </a:p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 dirty="0">
                <a:solidFill>
                  <a:srgbClr val="737373"/>
                </a:solidFill>
                <a:latin typeface="Poppins"/>
              </a:rPr>
              <a:t>Make motor 0</a:t>
            </a:r>
          </a:p>
          <a:p>
            <a:pPr>
              <a:lnSpc>
                <a:spcPts val="5889"/>
              </a:lnSpc>
            </a:pPr>
            <a:endParaRPr lang="en-US" sz="3099" dirty="0">
              <a:solidFill>
                <a:srgbClr val="737373"/>
              </a:solidFill>
              <a:latin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" y="699066"/>
            <a:ext cx="8327305" cy="13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83"/>
              </a:lnSpc>
            </a:pPr>
            <a:r>
              <a:rPr lang="en-US" sz="10286" dirty="0">
                <a:solidFill>
                  <a:srgbClr val="000000"/>
                </a:solidFill>
                <a:latin typeface="Hammersmith One"/>
              </a:rPr>
              <a:t>Algorithm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35756" y="1991891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6872">
            <a:off x="13937011" y="-1763199"/>
            <a:ext cx="9048445" cy="73539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49553" y="2324100"/>
            <a:ext cx="1242625" cy="10370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43800" y="3583974"/>
            <a:ext cx="7671163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81713" y="2050383"/>
            <a:ext cx="686228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Why PWM?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63627" y="3665126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6872">
            <a:off x="14750878" y="-2049140"/>
            <a:ext cx="8187207" cy="66539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4223" y="1703319"/>
            <a:ext cx="1242625" cy="10370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979713" y="1352835"/>
            <a:ext cx="1088171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Various Technique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4223" y="3863669"/>
            <a:ext cx="16162400" cy="4472530"/>
            <a:chOff x="0" y="0"/>
            <a:chExt cx="21549867" cy="5963374"/>
          </a:xfrm>
        </p:grpSpPr>
        <p:sp>
          <p:nvSpPr>
            <p:cNvPr id="7" name="TextBox 7"/>
            <p:cNvSpPr txBox="1"/>
            <p:nvPr/>
          </p:nvSpPr>
          <p:spPr>
            <a:xfrm>
              <a:off x="294655" y="1286599"/>
              <a:ext cx="21255212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 A variable resistor or a potentiometer to vary the voltage supplied to the motor, which in turn, controls the speed of the motor.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743902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Canva Sans Bold"/>
                </a:rPr>
                <a:t>1)Analog Control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35177"/>
              <a:ext cx="11083498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Canva Sans Bold"/>
                </a:rPr>
                <a:t>2)Frequency Modulation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94655" y="4411646"/>
              <a:ext cx="21101924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The frequency of the voltage supplied to the motor is varied, rather than the duty cycle. 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94223" y="3115554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6872">
            <a:off x="14750878" y="-2049140"/>
            <a:ext cx="8187207" cy="66539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93669" y="1277843"/>
            <a:ext cx="1242625" cy="10370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979712" y="1013084"/>
            <a:ext cx="1088171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Various Technique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27956" y="3999547"/>
            <a:ext cx="104870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3)PWM(Pulse Width Modulation)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87476" y="4819967"/>
            <a:ext cx="919616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Their are two ways to generate pulse width modulation signal using microcontroler :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1)</a:t>
            </a:r>
            <a:r>
              <a:rPr lang="en-US" sz="3399" u="sng">
                <a:solidFill>
                  <a:srgbClr val="000000"/>
                </a:solidFill>
                <a:latin typeface="Canva Sans"/>
              </a:rPr>
              <a:t>U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sing timers of 8051'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2)Switch a particular pin high and low.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07743" y="2698313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6872">
            <a:off x="14750878" y="-2049140"/>
            <a:ext cx="8187207" cy="66539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2071660" y="-1672433"/>
            <a:ext cx="4443665" cy="3344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24000" y="1617593"/>
            <a:ext cx="1242625" cy="10370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969344" y="1352835"/>
            <a:ext cx="1165824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Advantages of PWM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48032" y="4052051"/>
            <a:ext cx="6021943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Efficiency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Precise Control</a:t>
            </a:r>
          </a:p>
          <a:p>
            <a:pPr marL="863599" lvl="1" indent="-431800" algn="ctr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Low Heat Generation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Easy to Implement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Compatibility</a:t>
            </a:r>
          </a:p>
          <a:p>
            <a:pPr algn="ctr"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Canva San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38074" y="3072603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6872">
            <a:off x="11477078" y="-611652"/>
            <a:ext cx="9048445" cy="73539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698940" y="4607638"/>
            <a:ext cx="1242625" cy="10370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32122" y="4257155"/>
            <a:ext cx="66880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Conclusion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882359" y="8614566"/>
            <a:ext cx="4443665" cy="33448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631272" y="5981700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6872">
            <a:off x="11013202" y="2870115"/>
            <a:ext cx="9048445" cy="73539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92030" y="1028700"/>
            <a:ext cx="1242625" cy="10370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46023" y="655288"/>
            <a:ext cx="820447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Future Scope: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85309" y="4133342"/>
            <a:ext cx="538817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i)Remote Control Integration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8742" y="5119134"/>
            <a:ext cx="42398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ii)Closed-Loop Control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3384" y="6144011"/>
            <a:ext cx="425053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iii)Multi-Motor Control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06103" y="2389800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26463" flipH="1" flipV="1">
            <a:off x="-3736200" y="-4362427"/>
            <a:ext cx="16425903" cy="133497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V="1">
            <a:off x="16556025" y="9158997"/>
            <a:ext cx="4443665" cy="3344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37987" y="510186"/>
            <a:ext cx="1242625" cy="10370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73538" y="4584409"/>
            <a:ext cx="9585762" cy="156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22"/>
              </a:lnSpc>
            </a:pPr>
            <a:r>
              <a:rPr lang="en-US" sz="11841">
                <a:solidFill>
                  <a:srgbClr val="000000"/>
                </a:solidFill>
                <a:latin typeface="Hammersmith One"/>
              </a:rPr>
              <a:t>Thank You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690946" y="6146608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6978" y="510186"/>
            <a:ext cx="1242625" cy="1037027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64979" y="1831214"/>
          <a:ext cx="7315200" cy="6124576"/>
        </p:xfrm>
        <a:graphic>
          <a:graphicData uri="http://schemas.openxmlformats.org/drawingml/2006/table">
            <a:tbl>
              <a:tblPr/>
              <a:tblGrid>
                <a:gridCol w="483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3478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 Bold"/>
                        </a:rPr>
                        <a:t>PRN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Aditya Pachore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21410066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Vishvajeet Jagtap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214110059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Harsh Bandgar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21410045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5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Tanuj Joshi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21410051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878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Rajwardhan Vichare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21410058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162360" y="653061"/>
            <a:ext cx="7388126" cy="94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16"/>
              </a:lnSpc>
            </a:pPr>
            <a:r>
              <a:rPr lang="en-US" sz="7188">
                <a:solidFill>
                  <a:srgbClr val="000000"/>
                </a:solidFill>
                <a:latin typeface="Hammersmith One"/>
              </a:rPr>
              <a:t>Presenters: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82647" y="8677910"/>
            <a:ext cx="57775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Guided By: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Mr. S.R. Khedkar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39237" y="0"/>
            <a:ext cx="13368801" cy="1086518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64979" y="8193914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672931" y="-496097"/>
            <a:ext cx="13368801" cy="108651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16066167" y="8614566"/>
            <a:ext cx="4443665" cy="334486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32298" y="1761851"/>
            <a:ext cx="5776850" cy="282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91"/>
              </a:lnSpc>
            </a:pPr>
            <a:r>
              <a:rPr lang="en-US" sz="11001">
                <a:solidFill>
                  <a:srgbClr val="000000"/>
                </a:solidFill>
                <a:latin typeface="Hammersmith One"/>
              </a:rPr>
              <a:t>Table of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10008" y="5867188"/>
            <a:ext cx="5162982" cy="362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Introduction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Objectives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Components Required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Circuit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71927" y="5867188"/>
            <a:ext cx="4734278" cy="290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Block Diagram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Algorithm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Advantages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Conclusion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16709901" y="-835041"/>
            <a:ext cx="4443665" cy="3344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32298" y="4563590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251796" y="-118241"/>
            <a:ext cx="13368801" cy="108651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21774" y="238173"/>
            <a:ext cx="1242625" cy="10370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16066167" y="8614566"/>
            <a:ext cx="4443665" cy="334486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2919961" y="1890646"/>
            <a:ext cx="6705131" cy="670513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146643" y="6147412"/>
            <a:ext cx="3835511" cy="383551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064399" y="466773"/>
            <a:ext cx="8181404" cy="142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779"/>
              </a:lnSpc>
            </a:pPr>
            <a:r>
              <a:rPr lang="en-US" sz="10888">
                <a:solidFill>
                  <a:srgbClr val="000000"/>
                </a:solidFill>
                <a:latin typeface="Hammersmith One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17005" y="3027768"/>
            <a:ext cx="10942395" cy="7040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anva Sans"/>
              </a:rPr>
              <a:t> Aim of developing thus project is to control the speed of dc motor. Advantage of dc motor is speed-Torque relation can be varied almost of any required form .To achieve the speed control an electronic technique Called Pulse Width Modulation is used which generate high &amp; low pulses .Microcontroller is used to generate a PWM using a timer interrupt and the duty cycle as per requirement .</a:t>
            </a:r>
          </a:p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anva Sans"/>
              </a:rPr>
              <a:t>We are also using L298N motor driver Module which can control up to 4 dc motor 2 with direction control and 2 with speed control.</a:t>
            </a: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anva Sans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735848" y="1704192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2465" y="1184805"/>
            <a:ext cx="1242625" cy="10370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887343" y="7413486"/>
            <a:ext cx="13368801" cy="108651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-2865566" y="-1672434"/>
            <a:ext cx="4443665" cy="33448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983146" y="1257300"/>
            <a:ext cx="9221455" cy="142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84"/>
              </a:lnSpc>
            </a:pPr>
            <a:r>
              <a:rPr lang="en-US" sz="10893">
                <a:solidFill>
                  <a:srgbClr val="000000"/>
                </a:solidFill>
                <a:latin typeface="Hammersmith One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7056" y="3704433"/>
            <a:ext cx="1626620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1.    Configure L298n and 8051 microcontroller.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2.    Design algorithm to generate PWM for speed control of DC Motor.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3.    Design and implement a user interface for speed control of the DC motor.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26539" y="2685089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6619580"/>
            <a:ext cx="13368801" cy="108651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22606" y="819493"/>
            <a:ext cx="1242625" cy="10370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819717" y="651847"/>
            <a:ext cx="5144207" cy="31399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 r="426" b="8614"/>
          <a:stretch>
            <a:fillRect/>
          </a:stretch>
        </p:blipFill>
        <p:spPr>
          <a:xfrm>
            <a:off x="13033255" y="4677994"/>
            <a:ext cx="4930668" cy="38831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339567" y="3211175"/>
            <a:ext cx="5121920" cy="34084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43896" y="6895805"/>
            <a:ext cx="7078311" cy="319939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40168" y="794792"/>
            <a:ext cx="8199424" cy="1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79"/>
              </a:lnSpc>
            </a:pPr>
            <a:r>
              <a:rPr lang="en-US" sz="10888">
                <a:solidFill>
                  <a:srgbClr val="000000"/>
                </a:solidFill>
                <a:latin typeface="Hammersmith One"/>
              </a:rPr>
              <a:t>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5046" y="2969423"/>
            <a:ext cx="5322451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Microcontroller-8051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DC Motor(12V)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L298n Motor Driver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LCD 16*2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Push buttons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12773557" y="4578742"/>
            <a:ext cx="0" cy="39829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7035309" y="6762018"/>
            <a:ext cx="51308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 flipV="1">
            <a:off x="12933158" y="4237715"/>
            <a:ext cx="51308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36680" y="2221833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331" r="73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43732" y="8767127"/>
            <a:ext cx="498686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Proteus Circuit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2465" y="1184805"/>
            <a:ext cx="1242625" cy="10370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887343" y="7413486"/>
            <a:ext cx="13368801" cy="108651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15361877" y="184460"/>
            <a:ext cx="4443665" cy="33448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12465" y="3550868"/>
            <a:ext cx="11003541" cy="51060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83146" y="1257300"/>
            <a:ext cx="10179823" cy="142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84"/>
              </a:lnSpc>
            </a:pPr>
            <a:r>
              <a:rPr lang="en-US" sz="10893">
                <a:solidFill>
                  <a:srgbClr val="000000"/>
                </a:solidFill>
                <a:latin typeface="Hammersmith One"/>
              </a:rPr>
              <a:t>Block Diagram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26539" y="2498635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6872" flipH="1" flipV="1">
            <a:off x="14545354" y="-2023520"/>
            <a:ext cx="9881325" cy="80308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2221833" y="9807699"/>
            <a:ext cx="4443665" cy="3344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1682" y="691314"/>
            <a:ext cx="1242625" cy="10370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9516" y="2940088"/>
            <a:ext cx="15770052" cy="590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>
                <a:solidFill>
                  <a:srgbClr val="737373"/>
                </a:solidFill>
                <a:latin typeface="Poppins"/>
              </a:rPr>
              <a:t> Configure the timer0 of 8051 in mode 1 for 16-bit timer operation</a:t>
            </a:r>
          </a:p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>
                <a:solidFill>
                  <a:srgbClr val="737373"/>
                </a:solidFill>
                <a:latin typeface="Poppins"/>
              </a:rPr>
              <a:t> Calculate the timer0 reload value for the desired PWM frequency</a:t>
            </a:r>
          </a:p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>
                <a:solidFill>
                  <a:srgbClr val="737373"/>
                </a:solidFill>
                <a:latin typeface="Poppins"/>
              </a:rPr>
              <a:t>Calculate the duty cycle</a:t>
            </a:r>
          </a:p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>
                <a:solidFill>
                  <a:srgbClr val="737373"/>
                </a:solidFill>
                <a:latin typeface="Poppins"/>
              </a:rPr>
              <a:t>Set the duty cycle of the PWM signal</a:t>
            </a:r>
          </a:p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>
                <a:solidFill>
                  <a:srgbClr val="737373"/>
                </a:solidFill>
                <a:latin typeface="Poppins"/>
              </a:rPr>
              <a:t>Connect the PWM output pin of the 8051 to a driver circuit that can control the motor speed based on the PWM signal</a:t>
            </a:r>
          </a:p>
          <a:p>
            <a:pPr marL="669288" lvl="1" indent="-334644">
              <a:lnSpc>
                <a:spcPts val="5889"/>
              </a:lnSpc>
              <a:buFont typeface="Arial"/>
              <a:buChar char="•"/>
            </a:pPr>
            <a:r>
              <a:rPr lang="en-US" sz="3099">
                <a:solidFill>
                  <a:srgbClr val="737373"/>
                </a:solidFill>
                <a:latin typeface="Poppins"/>
              </a:rPr>
              <a:t>Initialize the timer0 and start it.</a:t>
            </a:r>
          </a:p>
          <a:p>
            <a:pPr>
              <a:lnSpc>
                <a:spcPts val="5889"/>
              </a:lnSpc>
            </a:pPr>
            <a:endParaRPr lang="en-US" sz="3099">
              <a:solidFill>
                <a:srgbClr val="737373"/>
              </a:solidFill>
              <a:latin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" y="659533"/>
            <a:ext cx="8327305" cy="13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83"/>
              </a:lnSpc>
            </a:pPr>
            <a:r>
              <a:rPr lang="en-US" sz="10286" dirty="0">
                <a:solidFill>
                  <a:srgbClr val="000000"/>
                </a:solidFill>
                <a:latin typeface="Hammersmith One"/>
              </a:rPr>
              <a:t>Algorithm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35756" y="1991891"/>
            <a:ext cx="1414477" cy="37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475</Words>
  <Application>Microsoft Office PowerPoint</Application>
  <PresentationFormat>Custom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Canva Sans Bold</vt:lpstr>
      <vt:lpstr>Calibri</vt:lpstr>
      <vt:lpstr>Poppins</vt:lpstr>
      <vt:lpstr>Arial</vt:lpstr>
      <vt:lpstr>Poppins Italics</vt:lpstr>
      <vt:lpstr>Canva Sans</vt:lpstr>
      <vt:lpstr>Hammersmith One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Aditya Pachore</cp:lastModifiedBy>
  <cp:revision>6</cp:revision>
  <dcterms:created xsi:type="dcterms:W3CDTF">2006-08-16T00:00:00Z</dcterms:created>
  <dcterms:modified xsi:type="dcterms:W3CDTF">2023-05-03T06:48:15Z</dcterms:modified>
  <dc:identifier>DAFhxt4R55U</dc:identifier>
</cp:coreProperties>
</file>